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4" r:id="rId4"/>
    <p:sldId id="265" r:id="rId5"/>
    <p:sldId id="271" r:id="rId6"/>
    <p:sldId id="270" r:id="rId7"/>
    <p:sldId id="275" r:id="rId8"/>
    <p:sldId id="276" r:id="rId9"/>
    <p:sldId id="277" r:id="rId10"/>
    <p:sldId id="298" r:id="rId11"/>
    <p:sldId id="308" r:id="rId12"/>
    <p:sldId id="282" r:id="rId13"/>
    <p:sldId id="307" r:id="rId14"/>
    <p:sldId id="318" r:id="rId15"/>
    <p:sldId id="319" r:id="rId16"/>
    <p:sldId id="320" r:id="rId17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4266" autoAdjust="0"/>
    <p:restoredTop sz="94705" autoAdjust="0"/>
  </p:normalViewPr>
  <p:slideViewPr>
    <p:cSldViewPr>
      <p:cViewPr>
        <p:scale>
          <a:sx n="48" d="100"/>
          <a:sy n="48" d="100"/>
        </p:scale>
        <p:origin x="-2868" y="-31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3E39E027-B4A8-45E0-93FA-E096EA0F177B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94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876"/>
            <a:ext cx="5511453" cy="45096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DE19018E-0252-41A8-92BE-0CDA048D9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15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DCD-8690-4858-852C-F56A4805BDFA}" type="datetimeFigureOut">
              <a:rPr lang="ru-RU" smtClean="0"/>
              <a:pPr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2.xls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22607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ГБДОУ «ДЕТСКИЙ САД №1 «ЖАЙНА» С. ГИЛЯНЫ</a:t>
            </a:r>
            <a:br>
              <a:rPr lang="ru-RU" sz="28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640" y="1763688"/>
            <a:ext cx="6634286" cy="1077218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 конкурсу Воспитатель года - 2020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614" y="7092280"/>
            <a:ext cx="623731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Баймурадова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Заира</a:t>
            </a:r>
          </a:p>
          <a:p>
            <a:pPr algn="ctr">
              <a:defRPr/>
            </a:pP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Дадашовна</a:t>
            </a:r>
            <a:endParaRPr lang="ru-RU" sz="2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42984" t="39487" r="28470"/>
          <a:stretch>
            <a:fillRect/>
          </a:stretch>
        </p:blipFill>
        <p:spPr bwMode="auto">
          <a:xfrm>
            <a:off x="1268760" y="2915816"/>
            <a:ext cx="4248472" cy="427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860032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05" name="Object 5"/>
          <p:cNvGraphicFramePr>
            <a:graphicFrameLocks/>
          </p:cNvGraphicFramePr>
          <p:nvPr/>
        </p:nvGraphicFramePr>
        <p:xfrm>
          <a:off x="332656" y="1907704"/>
          <a:ext cx="6237312" cy="4067125"/>
        </p:xfrm>
        <a:graphic>
          <a:graphicData uri="http://schemas.openxmlformats.org/presentationml/2006/ole">
            <p:oleObj spid="_x0000_s51206" name="Worksheet" r:id="rId4" imgW="8724900" imgH="4581435" progId="Excel.Sheet.8">
              <p:embed/>
            </p:oleObj>
          </a:graphicData>
        </a:graphic>
      </p:graphicFrame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836712" y="6372200"/>
            <a:ext cx="238125" cy="161925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573016" y="6372200"/>
            <a:ext cx="276225" cy="161925"/>
          </a:xfrm>
          <a:prstGeom prst="rect">
            <a:avLst/>
          </a:pr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620688" y="338608"/>
            <a:ext cx="59766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Диаграмма нервно – психологического развития детей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старшей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группы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2017-2018 учебный год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50387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6281537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3825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середина учебного года                   конец учебного года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82444" cy="87849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Анкета для родителей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Часто ли Ваш ребенок задает вопросы?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(Да / Нет / Никогда)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Как Вы на них реагируете?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стараюсь доступно рассказать ребенку все, что знаю;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отвечаю первое, что приходит в голову;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говорю, что у меня нет времени.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В чем проявляется исследовательская активность Вашего ребенка?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предпочитает самостоятельно исследовать окружающие его предметы;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любит узнавать новое из разных источников (просмотр телевизионных передач, чтение детских энциклопедий, рассказы взрослых).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редко проявляет исследовательскую активность.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С какими предметами и материалами любит экспериментировать Ваш ребенок?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Как Вы думаете, нужно ли проводить элементарные опыты или занятия по экспериментированию в детском саду?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 НЕТ (нужное подчеркнуть)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Как вы поддерживаете интерес ребенка к экспериментированию?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Нужна ли Вам консультационная помощь по организации детского экспериментирования в домашних условиях? ДА НЕТ (нужное подчеркнуть).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Благодарим Вас за сотрудничество!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36" y="179512"/>
            <a:ext cx="5030316" cy="3600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экспериментирования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Admin\Desktop\фотки к аттестации\IMG_20190429_1554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8680" y="611560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Admin\Desktop\фотки к аттестации\IMG_20190429_15544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4944" y="4499992"/>
            <a:ext cx="3241830" cy="432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395536"/>
            <a:ext cx="39080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3779912"/>
            <a:ext cx="6048672" cy="4443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539552"/>
            <a:ext cx="525658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880" y="5076056"/>
            <a:ext cx="4320480" cy="334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23529"/>
            <a:ext cx="5866978" cy="936103"/>
          </a:xfrm>
        </p:spPr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1331640"/>
            <a:ext cx="410445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776" y="4860032"/>
            <a:ext cx="508518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395536"/>
            <a:ext cx="4005064" cy="3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6832" y="4427984"/>
            <a:ext cx="4579987" cy="413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Общие сведения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56" y="971600"/>
            <a:ext cx="62646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Баймурадова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Заира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Дадашовна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05.06.1984г.</a:t>
            </a:r>
            <a:endParaRPr lang="ru-RU" b="1" u="sng" dirty="0" smtClean="0">
              <a:latin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Работаю в ГБДОУ «Детский сад №1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Жайна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Гиляны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должности воспитателя 2 года</a:t>
            </a:r>
            <a:endParaRPr lang="ru-RU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Образование: </a:t>
            </a:r>
          </a:p>
          <a:p>
            <a:pPr algn="ctr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</a:rPr>
              <a:t>Государственное образовательное учреждение высшего профессионального образования «чеченский государственный педагогический институт»</a:t>
            </a:r>
          </a:p>
          <a:p>
            <a:pPr algn="ctr">
              <a:tabLst>
                <a:tab pos="3429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Квалификация:</a:t>
            </a:r>
          </a:p>
          <a:p>
            <a:pPr algn="ctr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</a:t>
            </a:r>
          </a:p>
          <a:p>
            <a:pPr algn="ctr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2010г.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 l="30986" t="19812"/>
          <a:stretch>
            <a:fillRect/>
          </a:stretch>
        </p:blipFill>
        <p:spPr bwMode="auto">
          <a:xfrm>
            <a:off x="692696" y="3851920"/>
            <a:ext cx="3528392" cy="262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2936" y="6516216"/>
            <a:ext cx="374441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980728" y="1619672"/>
            <a:ext cx="489654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323528"/>
            <a:ext cx="6182444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КВАЛИФИКАКАЦИИ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 l="5597" t="2206" r="9497" b="4468"/>
          <a:stretch>
            <a:fillRect/>
          </a:stretch>
        </p:blipFill>
        <p:spPr bwMode="auto">
          <a:xfrm rot="16200000">
            <a:off x="1124744" y="683568"/>
            <a:ext cx="4536505" cy="61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0" y="251520"/>
            <a:ext cx="6858000" cy="9144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Участие в </a:t>
            </a:r>
            <a:r>
              <a:rPr lang="ru-RU" sz="2800" b="1" dirty="0" smtClean="0">
                <a:solidFill>
                  <a:srgbClr val="FF0000"/>
                </a:solidFill>
              </a:rPr>
              <a:t>мероприятиях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404664" y="7812360"/>
            <a:ext cx="1728192" cy="829816"/>
          </a:xfrm>
          <a:prstGeom prst="wave">
            <a:avLst>
              <a:gd name="adj1" fmla="val 12500"/>
              <a:gd name="adj2" fmla="val -46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23.03.19</a:t>
            </a:r>
            <a:endParaRPr lang="ru-RU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Выноска 1 6"/>
          <p:cNvSpPr/>
          <p:nvPr/>
        </p:nvSpPr>
        <p:spPr>
          <a:xfrm>
            <a:off x="2420888" y="7956376"/>
            <a:ext cx="4104456" cy="609600"/>
          </a:xfrm>
          <a:prstGeom prst="borderCallout1">
            <a:avLst>
              <a:gd name="adj1" fmla="val 29593"/>
              <a:gd name="adj2" fmla="val -5889"/>
              <a:gd name="adj3" fmla="val 55983"/>
              <a:gd name="adj4" fmla="val -1867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“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День Конституции ЧР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”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в ГБДОУ «Детский сад №1 «</a:t>
            </a:r>
            <a:r>
              <a:rPr lang="ru-RU" sz="1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Жайна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» с. </a:t>
            </a:r>
            <a:r>
              <a:rPr lang="ru-RU" sz="1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Гиляны</a:t>
            </a:r>
            <a:endParaRPr lang="ru-RU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1475656"/>
            <a:ext cx="5013176" cy="378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6832" y="4427984"/>
            <a:ext cx="44489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Волна 3"/>
          <p:cNvSpPr/>
          <p:nvPr/>
        </p:nvSpPr>
        <p:spPr>
          <a:xfrm>
            <a:off x="332656" y="7956376"/>
            <a:ext cx="1440160" cy="753616"/>
          </a:xfrm>
          <a:prstGeom prst="wav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rgbClr val="FFFFFF"/>
                </a:solidFill>
                <a:cs typeface="Arial" charset="0"/>
              </a:rPr>
              <a:t>20.02.19</a:t>
            </a:r>
            <a:endParaRPr lang="ru-RU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Выноска 1 4"/>
          <p:cNvSpPr/>
          <p:nvPr/>
        </p:nvSpPr>
        <p:spPr>
          <a:xfrm>
            <a:off x="1916832" y="8028384"/>
            <a:ext cx="4608512" cy="609600"/>
          </a:xfrm>
          <a:prstGeom prst="borderCallout1">
            <a:avLst>
              <a:gd name="adj1" fmla="val 137571"/>
              <a:gd name="adj2" fmla="val -8585"/>
              <a:gd name="adj3" fmla="val 137955"/>
              <a:gd name="adj4" fmla="val -2041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“</a:t>
            </a:r>
            <a:r>
              <a:rPr 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День Защитника Отечества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”</a:t>
            </a:r>
            <a:endParaRPr 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 l="4123" t="15504" r="18918"/>
          <a:stretch>
            <a:fillRect/>
          </a:stretch>
        </p:blipFill>
        <p:spPr bwMode="auto">
          <a:xfrm>
            <a:off x="188640" y="179512"/>
            <a:ext cx="5661248" cy="369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 t="18575" r="9146"/>
          <a:stretch>
            <a:fillRect/>
          </a:stretch>
        </p:blipFill>
        <p:spPr bwMode="auto">
          <a:xfrm>
            <a:off x="1484784" y="4067944"/>
            <a:ext cx="5067944" cy="331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124744" y="2915816"/>
            <a:ext cx="4627240" cy="32403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42900" algn="l"/>
              </a:tabLst>
              <a:defRPr/>
            </a:pPr>
            <a:r>
              <a:rPr lang="ru-RU" sz="2000" b="1" dirty="0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Используемые современные образовательные технологии</a:t>
            </a:r>
          </a:p>
        </p:txBody>
      </p:sp>
      <p:sp>
        <p:nvSpPr>
          <p:cNvPr id="4" name="Блок-схема: сохраненные данные 3"/>
          <p:cNvSpPr/>
          <p:nvPr/>
        </p:nvSpPr>
        <p:spPr>
          <a:xfrm>
            <a:off x="0" y="683568"/>
            <a:ext cx="3140968" cy="2555776"/>
          </a:xfrm>
          <a:prstGeom prst="flowChartOnlineStorag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Здоровье-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сберегающие</a:t>
            </a:r>
          </a:p>
        </p:txBody>
      </p:sp>
      <p:sp>
        <p:nvSpPr>
          <p:cNvPr id="5" name="Блок-схема: сохраненные данные 4"/>
          <p:cNvSpPr/>
          <p:nvPr/>
        </p:nvSpPr>
        <p:spPr>
          <a:xfrm>
            <a:off x="3717032" y="683568"/>
            <a:ext cx="3140968" cy="2483768"/>
          </a:xfrm>
          <a:prstGeom prst="flowChartOnlineStorag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Компьютерные</a:t>
            </a:r>
          </a:p>
        </p:txBody>
      </p:sp>
      <p:sp>
        <p:nvSpPr>
          <p:cNvPr id="7" name="Блок-схема: сохраненные данные 6"/>
          <p:cNvSpPr/>
          <p:nvPr/>
        </p:nvSpPr>
        <p:spPr>
          <a:xfrm>
            <a:off x="0" y="5796136"/>
            <a:ext cx="3429000" cy="2532856"/>
          </a:xfrm>
          <a:prstGeom prst="flowChartOnlineStorag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Проектные</a:t>
            </a:r>
            <a:endParaRPr lang="ru-RU" sz="2400" b="1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8" name="Блок-схема: сохраненные данные 7"/>
          <p:cNvSpPr/>
          <p:nvPr/>
        </p:nvSpPr>
        <p:spPr>
          <a:xfrm>
            <a:off x="3573016" y="5724128"/>
            <a:ext cx="3284984" cy="2592288"/>
          </a:xfrm>
          <a:prstGeom prst="flowChartOnlineStorag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Технология игрового обучения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>Используемые современные образовательные технологии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6672" y="1835696"/>
            <a:ext cx="60486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4000" b="1" dirty="0"/>
              <a:t>Информационно-компьютерные технологии (ИКТ);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 err="1"/>
              <a:t>Здоровьесберегающие</a:t>
            </a:r>
            <a:r>
              <a:rPr lang="ru-RU" sz="4000" b="1" dirty="0"/>
              <a:t> технологии</a:t>
            </a:r>
            <a:r>
              <a:rPr lang="ru-RU" sz="4000" b="1" dirty="0" smtClean="0"/>
              <a:t>;</a:t>
            </a:r>
            <a:endParaRPr lang="ru-RU" sz="4000" b="1" dirty="0"/>
          </a:p>
          <a:p>
            <a:pPr>
              <a:buFont typeface="Wingdings" pitchFamily="2" charset="2"/>
              <a:buChar char="Ø"/>
            </a:pPr>
            <a:r>
              <a:rPr lang="ru-RU" sz="4000" b="1" dirty="0"/>
              <a:t>Технология игрового обучения;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/>
              <a:t>Проектный метод.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7" name="Диаграмма 1"/>
          <p:cNvGraphicFramePr>
            <a:graphicFrameLocks/>
          </p:cNvGraphicFramePr>
          <p:nvPr/>
        </p:nvGraphicFramePr>
        <p:xfrm>
          <a:off x="404664" y="1907704"/>
          <a:ext cx="6093295" cy="3198837"/>
        </p:xfrm>
        <a:graphic>
          <a:graphicData uri="http://schemas.openxmlformats.org/presentationml/2006/ole">
            <p:oleObj spid="_x0000_s23558" name="Worksheet" r:id="rId4" imgW="8693649" imgH="4499238" progId="Excel.Sheet.8">
              <p:embed/>
            </p:oleObj>
          </a:graphicData>
        </a:graphic>
      </p:graphicFrame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879475" y="5441950"/>
            <a:ext cx="238125" cy="161925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489325" y="5441950"/>
            <a:ext cx="276225" cy="161925"/>
          </a:xfrm>
          <a:prstGeom prst="rect">
            <a:avLst/>
          </a:pr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60648" y="410644"/>
            <a:ext cx="62646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Диаграмма нервно – психологического развития детей старшей группы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2018-2019 учебный год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4962525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541972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38250" algn="l"/>
              </a:tabLst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середина учебного года                   конец учебного года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153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Worksheet</vt:lpstr>
      <vt:lpstr>  ГБДОУ «ДЕТСКИЙ САД №1 «ЖАЙНА» С. ГИЛЯНЫ  </vt:lpstr>
      <vt:lpstr>Общие сведения</vt:lpstr>
      <vt:lpstr>Слайд 3</vt:lpstr>
      <vt:lpstr>КУРСЫ ПОВЫШЕНИЯ КВАЛИФИКАКАЦИИ</vt:lpstr>
      <vt:lpstr>Слайд 5</vt:lpstr>
      <vt:lpstr>Слайд 6</vt:lpstr>
      <vt:lpstr>Слайд 7</vt:lpstr>
      <vt:lpstr>Используемые современные образовательные технологии</vt:lpstr>
      <vt:lpstr>Слайд 9</vt:lpstr>
      <vt:lpstr>Слайд 10</vt:lpstr>
      <vt:lpstr>Анкета для родителей  Уважаемые родители! 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 1. Часто ли Ваш ребенок задает вопросы?  (Да / Нет / Никогда)  2. Как Вы на них реагируете? а) стараюсь доступно рассказать ребенку все, что знаю;  б) отвечаю первое, что приходит в голову;  в) говорю, что у меня нет времени.    3. В чем проявляется исследовательская активность Вашего ребенка?  а) предпочитает самостоятельно исследовать окружающие его предметы;  б) любит узнавать новое из разных источников (просмотр телевизионных передач, чтение детских энциклопедий, рассказы взрослых).  в) редко проявляет исследовательскую активность.   4. С какими предметами и материалами любит экспериментировать Ваш ребенок?      5. Как Вы думаете, нужно ли проводить элементарные опыты или занятия по экспериментированию в детском саду?  ДА НЕТ (нужное подчеркнуть)    6. Как вы поддерживаете интерес ребенка к экспериментированию?      7. Нужна ли Вам консультационная помощь по организации детского экспериментирования в домашних условиях? ДА НЕТ (нужное подчеркнуть).      Благодарим Вас за сотрудничество! </vt:lpstr>
      <vt:lpstr>Уголок экспериментирования</vt:lpstr>
      <vt:lpstr>Слайд 13</vt:lpstr>
      <vt:lpstr>Слайд 14</vt:lpstr>
      <vt:lpstr>Фотогалерея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центр развития ребенка детский сад №23 г.Орла</dc:title>
  <dc:creator>Admin</dc:creator>
  <cp:lastModifiedBy>Petimat Bakhaeva</cp:lastModifiedBy>
  <cp:revision>68</cp:revision>
  <dcterms:created xsi:type="dcterms:W3CDTF">2019-05-02T06:49:16Z</dcterms:created>
  <dcterms:modified xsi:type="dcterms:W3CDTF">2020-02-15T10:43:19Z</dcterms:modified>
</cp:coreProperties>
</file>